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9" r:id="rId3"/>
    <p:sldId id="261" r:id="rId4"/>
    <p:sldId id="263" r:id="rId5"/>
    <p:sldId id="265" r:id="rId6"/>
    <p:sldId id="266" r:id="rId7"/>
    <p:sldId id="267" r:id="rId8"/>
    <p:sldId id="269" r:id="rId9"/>
    <p:sldId id="272" r:id="rId10"/>
    <p:sldId id="275" r:id="rId11"/>
    <p:sldId id="277" r:id="rId12"/>
    <p:sldId id="278" r:id="rId13"/>
    <p:sldId id="279" r:id="rId14"/>
  </p:sldIdLst>
  <p:sldSz cx="36576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88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448945"/>
            <a:ext cx="310896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440815"/>
            <a:ext cx="27432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6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81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" y="146050"/>
            <a:ext cx="788670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" y="146050"/>
            <a:ext cx="2320290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55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" y="683896"/>
            <a:ext cx="315468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" y="1835786"/>
            <a:ext cx="315468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/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86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" y="730250"/>
            <a:ext cx="155448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" y="730250"/>
            <a:ext cx="155448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" y="146051"/>
            <a:ext cx="315468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7" y="672465"/>
            <a:ext cx="1547336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7" y="1002030"/>
            <a:ext cx="1547336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" y="672465"/>
            <a:ext cx="1554956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" y="1002030"/>
            <a:ext cx="1554956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0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3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182880"/>
            <a:ext cx="1179671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" y="394971"/>
            <a:ext cx="185166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822960"/>
            <a:ext cx="1179671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7" y="182880"/>
            <a:ext cx="1179671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" y="394971"/>
            <a:ext cx="1851660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7" y="822960"/>
            <a:ext cx="1179671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146051"/>
            <a:ext cx="315468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730250"/>
            <a:ext cx="315468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" y="2542541"/>
            <a:ext cx="82296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35274-8B8A-4825-A5E8-5B66005E15AC}" type="datetimeFigureOut">
              <a:rPr lang="en-US" smtClean="0"/>
              <a:t>4/10/2020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" y="2542541"/>
            <a:ext cx="123444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" y="2542541"/>
            <a:ext cx="82296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09DAA-5A18-4033-B13B-6D7DAC9D55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19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19AD87-D3E2-4D3D-85FC-75BC0FBDD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4" t="45288" r="40250" b="11111"/>
          <a:stretch/>
        </p:blipFill>
        <p:spPr>
          <a:xfrm>
            <a:off x="-23057" y="-7620"/>
            <a:ext cx="3680657" cy="2744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5FA25-A031-4A46-AD58-444CFA64CBB3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Eudistylia</a:t>
            </a:r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polymorpha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Feather Duster Worm</a:t>
            </a:r>
          </a:p>
        </p:txBody>
      </p:sp>
    </p:spTree>
    <p:extLst>
      <p:ext uri="{BB962C8B-B14F-4D97-AF65-F5344CB8AC3E}">
        <p14:creationId xmlns:p14="http://schemas.microsoft.com/office/powerpoint/2010/main" val="1816026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100601-A380-47B0-A180-6758423A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32037" r="33750" b="10370"/>
          <a:stretch/>
        </p:blipFill>
        <p:spPr>
          <a:xfrm>
            <a:off x="0" y="-416944"/>
            <a:ext cx="3657600" cy="3577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9C8E1-2EF7-4B95-8CCD-210C7ECF6A1B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Dictyota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binghamiae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Mermaid’s glove</a:t>
            </a:r>
          </a:p>
        </p:txBody>
      </p:sp>
    </p:spTree>
    <p:extLst>
      <p:ext uri="{BB962C8B-B14F-4D97-AF65-F5344CB8AC3E}">
        <p14:creationId xmlns:p14="http://schemas.microsoft.com/office/powerpoint/2010/main" val="218578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FB4F3F-FC0A-4042-84BC-081F70975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59445" r="30000" b="9630"/>
          <a:stretch/>
        </p:blipFill>
        <p:spPr>
          <a:xfrm>
            <a:off x="1894" y="628650"/>
            <a:ext cx="3657782" cy="1493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6ED674-3D48-4481-AA25-73560303B62E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Oxylebius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pictus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Painted greenling</a:t>
            </a:r>
          </a:p>
        </p:txBody>
      </p:sp>
    </p:spTree>
    <p:extLst>
      <p:ext uri="{BB962C8B-B14F-4D97-AF65-F5344CB8AC3E}">
        <p14:creationId xmlns:p14="http://schemas.microsoft.com/office/powerpoint/2010/main" val="408066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CCD0C8-E7E0-46BE-A69E-04947C6B9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9" t="46880" r="47091" b="12184"/>
          <a:stretch/>
        </p:blipFill>
        <p:spPr>
          <a:xfrm>
            <a:off x="4128" y="-303018"/>
            <a:ext cx="3653472" cy="3050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40CE8-F591-473D-86F8-2F0AFC04947D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solidFill>
                  <a:schemeClr val="bg1"/>
                </a:solidFill>
                <a:highlight>
                  <a:srgbClr val="C0C0C0"/>
                </a:highlight>
                <a:latin typeface="Avenir Next LT Pro Light" panose="020B0304020202020204" pitchFamily="34" charset="0"/>
                <a:cs typeface="Arial" panose="020B0604020202020204" pitchFamily="34" charset="0"/>
              </a:rPr>
              <a:t>Megabalanus</a:t>
            </a:r>
            <a:r>
              <a:rPr lang="en-US" sz="1050" b="1" i="1" dirty="0">
                <a:solidFill>
                  <a:schemeClr val="bg1"/>
                </a:solidFill>
                <a:highlight>
                  <a:srgbClr val="C0C0C0"/>
                </a:highlight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solidFill>
                  <a:schemeClr val="bg1"/>
                </a:solidFill>
                <a:highlight>
                  <a:srgbClr val="C0C0C0"/>
                </a:highlight>
                <a:latin typeface="Avenir Next LT Pro Light" panose="020B0304020202020204" pitchFamily="34" charset="0"/>
                <a:cs typeface="Arial" panose="020B0604020202020204" pitchFamily="34" charset="0"/>
              </a:rPr>
              <a:t>californicus</a:t>
            </a:r>
            <a:endParaRPr lang="en-US" sz="1050" b="1" i="1" dirty="0">
              <a:solidFill>
                <a:schemeClr val="bg1"/>
              </a:solidFill>
              <a:highlight>
                <a:srgbClr val="C0C0C0"/>
              </a:highlight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solidFill>
                  <a:schemeClr val="bg1"/>
                </a:solidFill>
                <a:highlight>
                  <a:srgbClr val="C0C0C0"/>
                </a:highlight>
                <a:latin typeface="Avenir Next LT Pro Light" panose="020B0304020202020204" pitchFamily="34" charset="0"/>
                <a:cs typeface="Arial" panose="020B0604020202020204" pitchFamily="34" charset="0"/>
              </a:rPr>
              <a:t>California barnacle</a:t>
            </a:r>
          </a:p>
        </p:txBody>
      </p:sp>
    </p:spTree>
    <p:extLst>
      <p:ext uri="{BB962C8B-B14F-4D97-AF65-F5344CB8AC3E}">
        <p14:creationId xmlns:p14="http://schemas.microsoft.com/office/powerpoint/2010/main" val="7150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5C5451F-D7B5-4983-9038-7F04C6BE09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6" t="44660" r="34460" b="13793"/>
          <a:stretch/>
        </p:blipFill>
        <p:spPr>
          <a:xfrm>
            <a:off x="0" y="-6286"/>
            <a:ext cx="3657600" cy="2769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F1401-2164-4B3B-A308-84417F8CEC25}"/>
              </a:ext>
            </a:extLst>
          </p:cNvPr>
          <p:cNvSpPr txBox="1"/>
          <p:nvPr/>
        </p:nvSpPr>
        <p:spPr>
          <a:xfrm>
            <a:off x="53340" y="31066"/>
            <a:ext cx="1935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Filamentous green algae</a:t>
            </a:r>
          </a:p>
        </p:txBody>
      </p:sp>
    </p:spTree>
    <p:extLst>
      <p:ext uri="{BB962C8B-B14F-4D97-AF65-F5344CB8AC3E}">
        <p14:creationId xmlns:p14="http://schemas.microsoft.com/office/powerpoint/2010/main" val="391319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83BD2-6BC7-4F5D-9073-B457E87AE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1" t="40185" r="34375" b="17408"/>
          <a:stretch/>
        </p:blipFill>
        <p:spPr>
          <a:xfrm>
            <a:off x="6138" y="0"/>
            <a:ext cx="3640747" cy="276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A280E-10E7-4B3A-AF24-59D1FD1B281F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Botrylloides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diegensis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Chain sea squirt</a:t>
            </a:r>
          </a:p>
        </p:txBody>
      </p:sp>
    </p:spTree>
    <p:extLst>
      <p:ext uri="{BB962C8B-B14F-4D97-AF65-F5344CB8AC3E}">
        <p14:creationId xmlns:p14="http://schemas.microsoft.com/office/powerpoint/2010/main" val="14344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4B28A0C-E3CB-4C58-AADE-428F81EF6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38704" r="22501" b="9630"/>
          <a:stretch/>
        </p:blipFill>
        <p:spPr>
          <a:xfrm>
            <a:off x="-44000" y="501212"/>
            <a:ext cx="3745599" cy="20019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33F47-0001-4DEB-9A4C-00BB3EFD3CD8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Anthopleura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elegantissima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Aggregating anemone</a:t>
            </a:r>
          </a:p>
        </p:txBody>
      </p:sp>
    </p:spTree>
    <p:extLst>
      <p:ext uri="{BB962C8B-B14F-4D97-AF65-F5344CB8AC3E}">
        <p14:creationId xmlns:p14="http://schemas.microsoft.com/office/powerpoint/2010/main" val="27458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9638BCA-D072-4685-8B44-A82AF189B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4" t="37593" r="39688" b="21666"/>
          <a:stretch/>
        </p:blipFill>
        <p:spPr>
          <a:xfrm>
            <a:off x="-13300" y="462736"/>
            <a:ext cx="3670900" cy="2230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25741-52DB-4B79-B11D-1D852986EC30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Patiria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miniata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Bat star</a:t>
            </a:r>
          </a:p>
        </p:txBody>
      </p:sp>
    </p:spTree>
    <p:extLst>
      <p:ext uri="{BB962C8B-B14F-4D97-AF65-F5344CB8AC3E}">
        <p14:creationId xmlns:p14="http://schemas.microsoft.com/office/powerpoint/2010/main" val="283862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36C47B9-3A0A-4D9F-979D-1192F692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2" t="40185" r="27292" b="20926"/>
          <a:stretch/>
        </p:blipFill>
        <p:spPr>
          <a:xfrm>
            <a:off x="-51798" y="545458"/>
            <a:ext cx="3720828" cy="1812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5E70D-9FB3-4663-B3BF-79571B3CA235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Phidolopora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pacifica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Lattice-work bryozoan</a:t>
            </a:r>
          </a:p>
        </p:txBody>
      </p:sp>
    </p:spTree>
    <p:extLst>
      <p:ext uri="{BB962C8B-B14F-4D97-AF65-F5344CB8AC3E}">
        <p14:creationId xmlns:p14="http://schemas.microsoft.com/office/powerpoint/2010/main" val="42171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D124F-04B2-486F-81F7-2F332E56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35926" r="31250" b="18889"/>
          <a:stretch/>
        </p:blipFill>
        <p:spPr>
          <a:xfrm>
            <a:off x="0" y="417729"/>
            <a:ext cx="3657600" cy="2506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787F9C-870E-4F40-95A4-D5A1E17D736E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Mytilus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californianus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California mussel</a:t>
            </a:r>
          </a:p>
        </p:txBody>
      </p:sp>
    </p:spTree>
    <p:extLst>
      <p:ext uri="{BB962C8B-B14F-4D97-AF65-F5344CB8AC3E}">
        <p14:creationId xmlns:p14="http://schemas.microsoft.com/office/powerpoint/2010/main" val="80109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F88FC6-A641-4286-AB40-0275A2B5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7" t="38704" r="25938" b="9074"/>
          <a:stretch/>
        </p:blipFill>
        <p:spPr>
          <a:xfrm rot="5400000">
            <a:off x="602640" y="-321926"/>
            <a:ext cx="2452317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A6B58D-02FF-4453-99D8-C8CB53A785ED}"/>
              </a:ext>
            </a:extLst>
          </p:cNvPr>
          <p:cNvSpPr txBox="1"/>
          <p:nvPr/>
        </p:nvSpPr>
        <p:spPr>
          <a:xfrm>
            <a:off x="53340" y="31066"/>
            <a:ext cx="1935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White phoronid</a:t>
            </a:r>
          </a:p>
        </p:txBody>
      </p:sp>
    </p:spTree>
    <p:extLst>
      <p:ext uri="{BB962C8B-B14F-4D97-AF65-F5344CB8AC3E}">
        <p14:creationId xmlns:p14="http://schemas.microsoft.com/office/powerpoint/2010/main" val="350039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C818B9-F127-4B4F-8F46-0F4486F0F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8" t="17776" r="22715" b="34075"/>
          <a:stretch/>
        </p:blipFill>
        <p:spPr>
          <a:xfrm rot="16200000">
            <a:off x="640592" y="-199653"/>
            <a:ext cx="2376418" cy="3657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383C54-016C-4C0F-B1F0-1BD2E31BBD75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Leucandra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losangelensis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Noodle sponge</a:t>
            </a:r>
          </a:p>
        </p:txBody>
      </p:sp>
    </p:spTree>
    <p:extLst>
      <p:ext uri="{BB962C8B-B14F-4D97-AF65-F5344CB8AC3E}">
        <p14:creationId xmlns:p14="http://schemas.microsoft.com/office/powerpoint/2010/main" val="93747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FFEB5C-B1B7-4243-A34B-E3F483D4E3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5" t="39445" r="49271" b="10555"/>
          <a:stretch/>
        </p:blipFill>
        <p:spPr>
          <a:xfrm>
            <a:off x="-10919" y="-608437"/>
            <a:ext cx="3660899" cy="34202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CF6FC3-DB94-496D-90C6-B375C46292C2}"/>
              </a:ext>
            </a:extLst>
          </p:cNvPr>
          <p:cNvSpPr txBox="1"/>
          <p:nvPr/>
        </p:nvSpPr>
        <p:spPr>
          <a:xfrm>
            <a:off x="53340" y="31066"/>
            <a:ext cx="19352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Calliarthron</a:t>
            </a:r>
            <a:r>
              <a:rPr lang="en-US" sz="1050" b="1" i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 </a:t>
            </a:r>
            <a:r>
              <a:rPr lang="en-US" sz="1050" b="1" i="1" dirty="0" err="1">
                <a:latin typeface="Avenir Next LT Pro Light" panose="020B0304020202020204" pitchFamily="34" charset="0"/>
                <a:cs typeface="Arial" panose="020B0604020202020204" pitchFamily="34" charset="0"/>
              </a:rPr>
              <a:t>tuberculosum</a:t>
            </a:r>
            <a:endParaRPr lang="en-US" sz="1050" b="1" i="1" dirty="0">
              <a:latin typeface="Avenir Next LT Pro Light" panose="020B0304020202020204" pitchFamily="34" charset="0"/>
              <a:cs typeface="Arial" panose="020B0604020202020204" pitchFamily="34" charset="0"/>
            </a:endParaRPr>
          </a:p>
          <a:p>
            <a:r>
              <a:rPr lang="en-US" sz="1050" b="1" dirty="0">
                <a:latin typeface="Avenir Next LT Pro Light" panose="020B0304020202020204" pitchFamily="34" charset="0"/>
                <a:cs typeface="Arial" panose="020B0604020202020204" pitchFamily="34" charset="0"/>
              </a:rPr>
              <a:t>Coralline red alga</a:t>
            </a:r>
          </a:p>
        </p:txBody>
      </p:sp>
    </p:spTree>
    <p:extLst>
      <p:ext uri="{BB962C8B-B14F-4D97-AF65-F5344CB8AC3E}">
        <p14:creationId xmlns:p14="http://schemas.microsoft.com/office/powerpoint/2010/main" val="1615571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</Words>
  <Application>Microsoft Office PowerPoint</Application>
  <PresentationFormat>Custom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Amelia Ritger</dc:creator>
  <cp:lastModifiedBy>Amelia Ritger</cp:lastModifiedBy>
  <cp:revision>1</cp:revision>
  <dcterms:created xsi:type="dcterms:W3CDTF">2020-04-10T22:36:22Z</dcterms:created>
  <dcterms:modified xsi:type="dcterms:W3CDTF">2020-04-10T22:37:24Z</dcterms:modified>
</cp:coreProperties>
</file>